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ohahperd.site-ym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io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Laura.Rooney@odh.ohio.gov" TargetMode="External"/><Relationship Id="rId7" Type="http://schemas.openxmlformats.org/officeDocument/2006/relationships/hyperlink" Target="http://www.ccsso.org/Who_We_Are/Meet_the_Chiefs.html?State=Ohio%20Department%20of%20Education" TargetMode="External"/><Relationship Id="rId12" Type="http://schemas.openxmlformats.org/officeDocument/2006/relationships/hyperlink" Target="http://governor.ohio.gov/" TargetMode="External"/><Relationship Id="rId2" Type="http://schemas.openxmlformats.org/officeDocument/2006/relationships/hyperlink" Target="mailto:Ryan.Eldridge@education.ohio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ucation.ohio.gov/Topics/Ohios-Learning-Standards/Physical-Education" TargetMode="External"/><Relationship Id="rId11" Type="http://schemas.openxmlformats.org/officeDocument/2006/relationships/hyperlink" Target="http://www.oassa.org/" TargetMode="External"/><Relationship Id="rId5" Type="http://schemas.openxmlformats.org/officeDocument/2006/relationships/hyperlink" Target="http://education.ohio.gov/" TargetMode="External"/><Relationship Id="rId10" Type="http://schemas.openxmlformats.org/officeDocument/2006/relationships/hyperlink" Target="https://oaesa.org/" TargetMode="External"/><Relationship Id="rId4" Type="http://schemas.openxmlformats.org/officeDocument/2006/relationships/hyperlink" Target="http://education.ohio.gov/Topics/Every-Student-Succeeds-Act-ESSA" TargetMode="External"/><Relationship Id="rId9" Type="http://schemas.openxmlformats.org/officeDocument/2006/relationships/hyperlink" Target="http://www.basa-ohio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OHIO!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787" r="21397" b="44485"/>
          <a:stretch/>
        </p:blipFill>
        <p:spPr bwMode="auto">
          <a:xfrm>
            <a:off x="712693" y="-1"/>
            <a:ext cx="10744201" cy="34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26886" r="53962" b="22244"/>
          <a:stretch/>
        </p:blipFill>
        <p:spPr bwMode="auto">
          <a:xfrm>
            <a:off x="3341591" y="3069501"/>
            <a:ext cx="5136776" cy="37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Ohio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724" y="5063667"/>
            <a:ext cx="433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  <a:hlinkClick r:id="rId2"/>
              </a:rPr>
              <a:t>www.ohahperd.site-ym.com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026" name="Picture 2" descr="http://ohahperd.site-ym.com/graphics/head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 r="74429"/>
          <a:stretch/>
        </p:blipFill>
        <p:spPr bwMode="auto">
          <a:xfrm>
            <a:off x="3243205" y="1371600"/>
            <a:ext cx="5705590" cy="32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Ohio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Ryan Eldridge</a:t>
            </a:r>
            <a:r>
              <a:rPr lang="en-US" sz="2000" dirty="0"/>
              <a:t>, Dept of Ed HPE Specialist, 614-728-1726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Laura Rooney</a:t>
            </a:r>
            <a:r>
              <a:rPr lang="en-US" sz="2000" dirty="0"/>
              <a:t>, Dept of Health PA Specialist, 614-466-1335</a:t>
            </a:r>
          </a:p>
          <a:p>
            <a:r>
              <a:rPr lang="en-US" sz="2400" dirty="0"/>
              <a:t>Ohio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Ohio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Ohio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Ohio School Administrators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Ohio Elementary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Ohio Secondary School Administrators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John Kasich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1325</TotalTime>
  <Words>1440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Ohio AHPERD Advocates for YOU!</vt:lpstr>
      <vt:lpstr>Ohio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169</cp:revision>
  <dcterms:created xsi:type="dcterms:W3CDTF">2015-10-25T21:50:48Z</dcterms:created>
  <dcterms:modified xsi:type="dcterms:W3CDTF">2017-06-14T16:02:19Z</dcterms:modified>
</cp:coreProperties>
</file>